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A8DB26-2E3F-47C4-B1DD-CD8EAC3B82EF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23FCE-B850-4848-BD70-902BDBD21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26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3FCE-B850-4848-BD70-902BDBD217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18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3FCE-B850-4848-BD70-902BDBD217C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18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3FCE-B850-4848-BD70-902BDBD217C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18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3FCE-B850-4848-BD70-902BDBD217C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18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3FCE-B850-4848-BD70-902BDBD217C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18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3FCE-B850-4848-BD70-902BDBD217C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18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3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87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501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282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81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49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216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287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305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660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9681-1D9C-4B8E-89A5-FBA48C324BE2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848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C9681-1D9C-4B8E-89A5-FBA48C324BE2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E81CB-E275-49EC-A491-AE5679781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754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1.gif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microsoft.com/office/2007/relationships/hdphoto" Target="../media/hdphoto4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4794" y="304800"/>
            <a:ext cx="77724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itchFamily="34" charset="0"/>
              </a:rPr>
              <a:t>Règles de la classe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4794" y="1752600"/>
            <a:ext cx="77724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1.  </a:t>
            </a:r>
            <a:r>
              <a:rPr lang="fr-FR" sz="3600" dirty="0" smtClean="0">
                <a:latin typeface="Kristen ITC" pitchFamily="66" charset="0"/>
              </a:rPr>
              <a:t>Pas de traducteurs !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878" y="2819400"/>
            <a:ext cx="4065740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698" y="3086100"/>
            <a:ext cx="30861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733800"/>
            <a:ext cx="3399024" cy="207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7461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44794" y="1752600"/>
            <a:ext cx="7772400" cy="120032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2. </a:t>
            </a:r>
            <a:r>
              <a:rPr lang="fr-FR" sz="3600" dirty="0" smtClean="0">
                <a:latin typeface="Kristen ITC" pitchFamily="66" charset="0"/>
              </a:rPr>
              <a:t>Arrivez </a:t>
            </a:r>
            <a:r>
              <a:rPr lang="fr-FR" sz="3600" dirty="0" smtClean="0">
                <a:latin typeface="Kristen ITC" pitchFamily="66" charset="0"/>
              </a:rPr>
              <a:t>à la classe </a:t>
            </a:r>
            <a:r>
              <a:rPr lang="fr-FR" sz="3600" dirty="0">
                <a:latin typeface="Kristen ITC" pitchFamily="66" charset="0"/>
              </a:rPr>
              <a:t>à </a:t>
            </a:r>
            <a:r>
              <a:rPr lang="fr-FR" sz="3600" dirty="0" smtClean="0">
                <a:latin typeface="Kristen ITC" pitchFamily="66" charset="0"/>
              </a:rPr>
              <a:t>l’heure et bien préparé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276600"/>
            <a:ext cx="4263993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193" y="3132852"/>
            <a:ext cx="28194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017008"/>
            <a:ext cx="2133600" cy="1840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44794" y="304800"/>
            <a:ext cx="77724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itchFamily="34" charset="0"/>
              </a:rPr>
              <a:t>Règles de la classe</a:t>
            </a:r>
          </a:p>
        </p:txBody>
      </p:sp>
    </p:spTree>
    <p:extLst>
      <p:ext uri="{BB962C8B-B14F-4D97-AF65-F5344CB8AC3E}">
        <p14:creationId xmlns:p14="http://schemas.microsoft.com/office/powerpoint/2010/main" val="3087603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1" y="1752600"/>
            <a:ext cx="8803558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3.  </a:t>
            </a:r>
            <a:r>
              <a:rPr lang="fr-FR" sz="2800" dirty="0" smtClean="0">
                <a:latin typeface="Kristen ITC" pitchFamily="66" charset="0"/>
              </a:rPr>
              <a:t>Entrez silencieusement </a:t>
            </a:r>
            <a:r>
              <a:rPr lang="fr-FR" sz="2800" dirty="0" smtClean="0">
                <a:latin typeface="Kristen ITC" pitchFamily="66" charset="0"/>
              </a:rPr>
              <a:t>et copiez les objectifs tout de suite.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05200"/>
            <a:ext cx="4106586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788" y="3505200"/>
            <a:ext cx="43815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309" y="4670323"/>
            <a:ext cx="184785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87" b="100000" l="54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5" y="4842387"/>
            <a:ext cx="2071538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44794" y="304800"/>
            <a:ext cx="77724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itchFamily="34" charset="0"/>
              </a:rPr>
              <a:t>Règles de la classe</a:t>
            </a:r>
          </a:p>
        </p:txBody>
      </p:sp>
    </p:spTree>
    <p:extLst>
      <p:ext uri="{BB962C8B-B14F-4D97-AF65-F5344CB8AC3E}">
        <p14:creationId xmlns:p14="http://schemas.microsoft.com/office/powerpoint/2010/main" val="345755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44794" y="1752600"/>
            <a:ext cx="77724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4. </a:t>
            </a:r>
            <a:r>
              <a:rPr lang="fr-FR" sz="2800" dirty="0" smtClean="0">
                <a:latin typeface="Kristen ITC" pitchFamily="66" charset="0"/>
              </a:rPr>
              <a:t>Parlez français </a:t>
            </a:r>
            <a:r>
              <a:rPr lang="fr-FR" sz="2800" dirty="0" smtClean="0">
                <a:latin typeface="Kristen ITC" pitchFamily="66" charset="0"/>
              </a:rPr>
              <a:t>toujours!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0" y="3465871"/>
            <a:ext cx="2476500" cy="2381250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87" b="100000" l="54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835" y="5048250"/>
            <a:ext cx="2071538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144" y="2756258"/>
            <a:ext cx="3067050" cy="380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819" y="4923196"/>
            <a:ext cx="184785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44794" y="304800"/>
            <a:ext cx="77724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itchFamily="34" charset="0"/>
              </a:rPr>
              <a:t>Règles de la classe</a:t>
            </a:r>
          </a:p>
        </p:txBody>
      </p:sp>
    </p:spTree>
    <p:extLst>
      <p:ext uri="{BB962C8B-B14F-4D97-AF65-F5344CB8AC3E}">
        <p14:creationId xmlns:p14="http://schemas.microsoft.com/office/powerpoint/2010/main" val="97414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7200" y="1752600"/>
            <a:ext cx="8382000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5. Si vous ne comprenez pas, </a:t>
            </a:r>
            <a:r>
              <a:rPr lang="fr-FR" sz="2800" dirty="0" smtClean="0">
                <a:latin typeface="Kristen ITC" pitchFamily="66" charset="0"/>
              </a:rPr>
              <a:t>utilisez le livre, le dictionnaire, le classeur, et les autres étudiants  -- </a:t>
            </a:r>
            <a:r>
              <a:rPr lang="fr-FR" sz="2800" dirty="0" smtClean="0">
                <a:latin typeface="Kristen ITC" pitchFamily="66" charset="0"/>
              </a:rPr>
              <a:t>en </a:t>
            </a:r>
            <a:r>
              <a:rPr lang="fr-FR" sz="2800" dirty="0" smtClean="0">
                <a:latin typeface="Kristen ITC" pitchFamily="66" charset="0"/>
              </a:rPr>
              <a:t>français!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33800"/>
            <a:ext cx="169545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099" y="3733799"/>
            <a:ext cx="3241514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44794" y="304800"/>
            <a:ext cx="77724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itchFamily="34" charset="0"/>
              </a:rPr>
              <a:t>Règles de la classe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6" r="11557"/>
          <a:stretch/>
        </p:blipFill>
        <p:spPr bwMode="auto">
          <a:xfrm>
            <a:off x="2743200" y="3733800"/>
            <a:ext cx="2068643" cy="269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168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44794" y="1752600"/>
            <a:ext cx="77724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6. </a:t>
            </a:r>
            <a:r>
              <a:rPr lang="fr-FR" sz="2800" dirty="0" smtClean="0">
                <a:latin typeface="Kristen ITC" pitchFamily="66" charset="0"/>
              </a:rPr>
              <a:t>Ecoutez </a:t>
            </a:r>
            <a:r>
              <a:rPr lang="fr-FR" sz="2800" dirty="0" smtClean="0">
                <a:latin typeface="Kristen ITC" pitchFamily="66" charset="0"/>
              </a:rPr>
              <a:t>le professeur et les autres étudiants.  Montrez du respect!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200400"/>
            <a:ext cx="5275006" cy="3500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19400"/>
            <a:ext cx="1879068" cy="1879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44794" y="304800"/>
            <a:ext cx="77724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itchFamily="34" charset="0"/>
              </a:rPr>
              <a:t>Règles de la classe</a:t>
            </a:r>
          </a:p>
        </p:txBody>
      </p:sp>
    </p:spTree>
    <p:extLst>
      <p:ext uri="{BB962C8B-B14F-4D97-AF65-F5344CB8AC3E}">
        <p14:creationId xmlns:p14="http://schemas.microsoft.com/office/powerpoint/2010/main" val="218884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44794" y="1752600"/>
            <a:ext cx="77724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7. Vous avez été absent(e)?  </a:t>
            </a:r>
            <a:r>
              <a:rPr lang="fr-FR" sz="2800" dirty="0" smtClean="0">
                <a:latin typeface="Kristen ITC" pitchFamily="66" charset="0"/>
              </a:rPr>
              <a:t>Regardez </a:t>
            </a:r>
            <a:r>
              <a:rPr lang="fr-FR" sz="2800" dirty="0" smtClean="0">
                <a:latin typeface="Kristen ITC" pitchFamily="66" charset="0"/>
              </a:rPr>
              <a:t>le </a:t>
            </a:r>
            <a:r>
              <a:rPr lang="fr-FR" sz="2800" dirty="0" err="1" smtClean="0">
                <a:latin typeface="Kristen ITC" pitchFamily="66" charset="0"/>
              </a:rPr>
              <a:t>wikispace</a:t>
            </a:r>
            <a:r>
              <a:rPr lang="fr-FR" sz="2800" dirty="0" smtClean="0">
                <a:latin typeface="Kristen ITC" pitchFamily="66" charset="0"/>
              </a:rPr>
              <a:t>!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7" r="12365" b="8000"/>
          <a:stretch/>
        </p:blipFill>
        <p:spPr bwMode="auto">
          <a:xfrm>
            <a:off x="2057400" y="3048000"/>
            <a:ext cx="6459794" cy="3702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44794" y="304800"/>
            <a:ext cx="77724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itchFamily="34" charset="0"/>
              </a:rPr>
              <a:t>Règles de la classe</a:t>
            </a:r>
          </a:p>
        </p:txBody>
      </p:sp>
    </p:spTree>
    <p:extLst>
      <p:ext uri="{BB962C8B-B14F-4D97-AF65-F5344CB8AC3E}">
        <p14:creationId xmlns:p14="http://schemas.microsoft.com/office/powerpoint/2010/main" val="53909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44794" y="1752600"/>
            <a:ext cx="77724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8. </a:t>
            </a:r>
            <a:r>
              <a:rPr lang="fr-FR" sz="2800" dirty="0" smtClean="0">
                <a:latin typeface="Kristen ITC" pitchFamily="66" charset="0"/>
              </a:rPr>
              <a:t>Pas de </a:t>
            </a:r>
            <a:r>
              <a:rPr lang="fr-FR" sz="2800" dirty="0" smtClean="0">
                <a:latin typeface="Kristen ITC" pitchFamily="66" charset="0"/>
              </a:rPr>
              <a:t>téléphones portables, </a:t>
            </a:r>
            <a:r>
              <a:rPr lang="fr-FR" sz="2800" dirty="0" smtClean="0">
                <a:latin typeface="Kristen ITC" pitchFamily="66" charset="0"/>
              </a:rPr>
              <a:t>lecteurs </a:t>
            </a:r>
            <a:r>
              <a:rPr lang="fr-FR" sz="2800" dirty="0" smtClean="0">
                <a:latin typeface="Kristen ITC" pitchFamily="66" charset="0"/>
              </a:rPr>
              <a:t>mp3, etc. </a:t>
            </a:r>
            <a:r>
              <a:rPr lang="fr-FR" sz="2800" dirty="0" smtClean="0">
                <a:latin typeface="Kristen ITC" pitchFamily="66" charset="0"/>
              </a:rPr>
              <a:t>sans </a:t>
            </a:r>
            <a:r>
              <a:rPr lang="fr-FR" sz="2800" dirty="0" smtClean="0">
                <a:latin typeface="Kristen ITC" pitchFamily="66" charset="0"/>
              </a:rPr>
              <a:t>l’autorisation du professeur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484" y="3657600"/>
            <a:ext cx="3162300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43"/>
          <a:stretch/>
        </p:blipFill>
        <p:spPr bwMode="auto">
          <a:xfrm>
            <a:off x="3429000" y="4114800"/>
            <a:ext cx="3174779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726" y="3309784"/>
            <a:ext cx="3510116" cy="3510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44794" y="304800"/>
            <a:ext cx="77724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itchFamily="34" charset="0"/>
              </a:rPr>
              <a:t>Règles de la classe</a:t>
            </a:r>
          </a:p>
        </p:txBody>
      </p:sp>
    </p:spTree>
    <p:extLst>
      <p:ext uri="{BB962C8B-B14F-4D97-AF65-F5344CB8AC3E}">
        <p14:creationId xmlns:p14="http://schemas.microsoft.com/office/powerpoint/2010/main" val="162916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140</Words>
  <Application>Microsoft Office PowerPoint</Application>
  <PresentationFormat>On-screen Show (4:3)</PresentationFormat>
  <Paragraphs>22</Paragraphs>
  <Slides>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</cp:revision>
  <dcterms:created xsi:type="dcterms:W3CDTF">2011-08-24T22:00:04Z</dcterms:created>
  <dcterms:modified xsi:type="dcterms:W3CDTF">2012-09-04T18:02:17Z</dcterms:modified>
</cp:coreProperties>
</file>